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71" r:id="rId7"/>
    <p:sldId id="273" r:id="rId8"/>
    <p:sldId id="274" r:id="rId9"/>
    <p:sldId id="268" r:id="rId10"/>
    <p:sldId id="265" r:id="rId11"/>
    <p:sldId id="263" r:id="rId12"/>
    <p:sldId id="266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27" autoAdjust="0"/>
    <p:restoredTop sz="94660"/>
  </p:normalViewPr>
  <p:slideViewPr>
    <p:cSldViewPr>
      <p:cViewPr>
        <p:scale>
          <a:sx n="70" d="100"/>
          <a:sy n="70" d="100"/>
        </p:scale>
        <p:origin x="-7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C06B5D0-6EBB-3D26-1ABC-2C8E27D9DC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7806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79" y="1393017"/>
            <a:ext cx="8101042" cy="407196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«Ознакомление с литературными произведениями различных жанров обучающихся дошкольного возраста</a:t>
            </a:r>
            <a:r>
              <a:rPr lang="ru-RU" b="1" i="1" dirty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64BCB82-415A-1F7C-0F11-E4C030C10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8264810" cy="10273956"/>
          </a:xfrm>
          <a:prstGeom prst="rect">
            <a:avLst/>
          </a:prstGeom>
        </p:spPr>
      </p:pic>
      <p:pic>
        <p:nvPicPr>
          <p:cNvPr id="22530" name="Picture 2" descr="G:\Театр\IMG_6655.JPG"/>
          <p:cNvPicPr>
            <a:picLocks noChangeAspect="1" noChangeArrowheads="1"/>
          </p:cNvPicPr>
          <p:nvPr/>
        </p:nvPicPr>
        <p:blipFill rotWithShape="1">
          <a:blip r:embed="rId3" cstate="print"/>
          <a:srcRect b="16175"/>
          <a:stretch/>
        </p:blipFill>
        <p:spPr bwMode="auto">
          <a:xfrm>
            <a:off x="0" y="497844"/>
            <a:ext cx="9144000" cy="5862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4D1DFCD-C0AA-4B51-A829-AF53869F6B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15545879" cy="8744557"/>
          </a:xfrm>
          <a:prstGeom prst="rect">
            <a:avLst/>
          </a:prstGeom>
        </p:spPr>
      </p:pic>
      <p:pic>
        <p:nvPicPr>
          <p:cNvPr id="20482" name="Picture 2" descr="G:\Театр\IMG_6646.JPG"/>
          <p:cNvPicPr>
            <a:picLocks noChangeAspect="1" noChangeArrowheads="1"/>
          </p:cNvPicPr>
          <p:nvPr/>
        </p:nvPicPr>
        <p:blipFill rotWithShape="1">
          <a:blip r:embed="rId3" cstate="print"/>
          <a:srcRect b="16831"/>
          <a:stretch/>
        </p:blipFill>
        <p:spPr bwMode="auto">
          <a:xfrm>
            <a:off x="-1" y="407505"/>
            <a:ext cx="9144000" cy="6042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128D302-BD75-6585-2A56-1836DF310C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"/>
            <a:ext cx="17798327" cy="10011559"/>
          </a:xfrm>
          <a:prstGeom prst="rect">
            <a:avLst/>
          </a:prstGeom>
        </p:spPr>
      </p:pic>
      <p:pic>
        <p:nvPicPr>
          <p:cNvPr id="23554" name="Picture 2" descr="G:\Театр\IMG_6662.JPG"/>
          <p:cNvPicPr>
            <a:picLocks noChangeAspect="1" noChangeArrowheads="1"/>
          </p:cNvPicPr>
          <p:nvPr/>
        </p:nvPicPr>
        <p:blipFill rotWithShape="1">
          <a:blip r:embed="rId3" cstate="print"/>
          <a:srcRect b="16568"/>
          <a:stretch/>
        </p:blipFill>
        <p:spPr bwMode="auto">
          <a:xfrm>
            <a:off x="-1" y="589220"/>
            <a:ext cx="9144000" cy="5679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68BB2A-3528-CC21-A5F0-ABF4A070C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ru-RU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A0C92EC-53BA-8A45-3F17-1D868A88C8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4946" y="895056"/>
            <a:ext cx="861860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Типы занятий: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Чтение и рассказывание одного произведения.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Чтение нескольких произведений: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а) О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бъединенных единой тематикой.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б) П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роизведениями  одного жанра.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в) Произведениями  нескольких  жанров.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Объединение произведений, принадлежащих разным видам искусства: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а) Чтение литературного произведения и рассматривание репродукций с картины художника.    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Чтение в сочетании с музыкой.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Чтение и рассказывание с использованием наглядного материала: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а) Чтение и рассказывание с игрушками.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б) Настольный театр.  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в) Кукольный и теневой театр, </a:t>
            </a:r>
            <a:r>
              <a:rPr kumimoji="0" lang="ru-RU" sz="1400" b="0" i="1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фланелеграф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г) Диафильмы,  кинофильмы, телепередачи.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Чтение как часть занятия по развитию речи: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Логически связано с содержанием занятия.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б) Чтение может быть самостоятельной частью занятия.                                                                                </a:t>
            </a: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AD15480-6E34-477C-B213-30150690D3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187" y="1211087"/>
            <a:ext cx="8573626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Ознакомление с художественной книгой на разных возрастных этапах.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Младший дошкольный возраст.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- Воспитывают любовь и интерес к книге и иллюстрации.                                                                                                                                                             - Воспитывают умение сосредоточивать внимание на тексте, слышать его  понимать содержание и                                                           эмоционально откликаться на него.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-Подводят к различению жанров.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Средний дошкольный возраст.   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- Учат отвечать на вопросы.                                                                                                                                                                                                                                                   - Развивать  умение размышлять, высказать свое отношение к персонажам, оценивать их поступки,                                                    характеризовать нравственные качества.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Старший дошкольный возраст.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- Возникает устойчивый интерес к книгам, желание слушать их чтение.                                                                                                                                                 - Возникает возможность понимать идею произведения, поступки героев, мотивы поведения.                                                                                                                                         - Начинают  замечать  образную речь и воспроизводить ее.</a:t>
            </a:r>
            <a:endParaRPr kumimoji="0" lang="ru-RU" sz="7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D8BA6D5-8B5F-4AF8-5DB8-9056AF045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78695" y="1751369"/>
            <a:ext cx="678661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Построение занятия по заучиванию стихотворения: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 начале занятия необходимо создать эмоциональный настрой.                                                                                               - Проводится небольшая беседа, связанная с темой стихотворения.                                                                                         - Выразительное чтение стихотворения (наизусть) без установки на запоминание.                                                                                                                        - Пауза после чтения педагога дает возможность пережить минуту эмоционального сопереживания.                                                                                                                                          - Проводится  анализ.                                                                                                                                                                                - Повторно произведение читается с установкой на запоминание. </a:t>
            </a:r>
            <a:endParaRPr kumimoji="0" lang="ru-RU" sz="16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914E188-3B6B-D4B5-496E-12819FB66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1000108"/>
            <a:ext cx="8303731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Заучивание стихов на разных возрастных этапах имеет свои особенности.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Младшая  группа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- Используются короткие стихи и </a:t>
            </a:r>
            <a:r>
              <a:rPr kumimoji="0" lang="ru-RU" sz="1400" b="0" i="1" u="none" strike="noStrike" cap="none" normalizeH="0" baseline="0" dirty="0" err="1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потешки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                                                                                                                                                        - Не ставится задача запомнить стихотворение.                                                                                                                               - Вместе с тем стихи заучиваются в процессе многократного повторения.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ru-RU" sz="1400" b="0" i="1" u="sng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- Заучивание стихов проводится как специальное занятие, или как его часть, где ставится задача запомнить произведение.                                                                                                                                                                                                                                 - Рекомендуются более сложные по содержанию и форме стихи.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Старшая   группа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- Совершенствуется умение осмысленно, отчетливо, ясно и выразительно читать наизусть стихи.                                                                                              - Проявлять  инициативу и самостоятельность.                                                                                                                                                      - Для заучивания рекомендуются достаточно сложные по содержанию и художественным средствам стихи и басни.</a:t>
            </a:r>
            <a:endParaRPr kumimoji="0" lang="ru-RU" sz="7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B706DB-3154-30DA-1E27-86CD9D334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808" y="0"/>
            <a:ext cx="18199315" cy="10237115"/>
          </a:xfrm>
          <a:prstGeom prst="rect">
            <a:avLst/>
          </a:prstGeom>
        </p:spPr>
      </p:pic>
      <p:pic>
        <p:nvPicPr>
          <p:cNvPr id="1026" name="Picture 2" descr="G:\Театр\IMG_6689.JPG"/>
          <p:cNvPicPr>
            <a:picLocks noChangeAspect="1" noChangeArrowheads="1"/>
          </p:cNvPicPr>
          <p:nvPr/>
        </p:nvPicPr>
        <p:blipFill rotWithShape="1">
          <a:blip r:embed="rId3" cstate="print"/>
          <a:srcRect t="14823" b="15912"/>
          <a:stretch/>
        </p:blipFill>
        <p:spPr bwMode="auto">
          <a:xfrm>
            <a:off x="36704" y="867038"/>
            <a:ext cx="9070592" cy="5123923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D3745C0-8122-DBA9-CF65-88AE494FFFDC}"/>
              </a:ext>
            </a:extLst>
          </p:cNvPr>
          <p:cNvSpPr txBox="1"/>
          <p:nvPr/>
        </p:nvSpPr>
        <p:spPr>
          <a:xfrm>
            <a:off x="3655800" y="251325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5EDDFBD-0523-5272-466C-132761122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16649445" cy="93653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Волк Сеня и ворона  </a:t>
            </a:r>
            <a:r>
              <a:rPr lang="ru-RU" dirty="0" err="1"/>
              <a:t>Каркуша</a:t>
            </a:r>
            <a:endParaRPr lang="ru-RU" dirty="0"/>
          </a:p>
        </p:txBody>
      </p:sp>
      <p:pic>
        <p:nvPicPr>
          <p:cNvPr id="1026" name="Picture 2" descr="G:\Театр\IMG_667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/>
          <a:srcRect t="-1" b="15675"/>
          <a:stretch/>
        </p:blipFill>
        <p:spPr bwMode="auto">
          <a:xfrm>
            <a:off x="533400" y="2672576"/>
            <a:ext cx="4038600" cy="2554159"/>
          </a:xfrm>
          <a:prstGeom prst="rect">
            <a:avLst/>
          </a:prstGeom>
          <a:noFill/>
        </p:spPr>
      </p:pic>
      <p:pic>
        <p:nvPicPr>
          <p:cNvPr id="1027" name="Picture 3" descr="G:\Театр\IMG_667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/>
          <a:srcRect b="15675"/>
          <a:stretch/>
        </p:blipFill>
        <p:spPr bwMode="auto">
          <a:xfrm>
            <a:off x="4648200" y="2672578"/>
            <a:ext cx="4038600" cy="2554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764BED-17CF-369A-AE72-DF036515E6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66800"/>
            <a:ext cx="15264791" cy="85864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Поросенок </a:t>
            </a:r>
            <a:r>
              <a:rPr lang="ru-RU" dirty="0" err="1"/>
              <a:t>Нюша</a:t>
            </a:r>
            <a:r>
              <a:rPr lang="ru-RU" dirty="0"/>
              <a:t> и петушок Петя </a:t>
            </a:r>
          </a:p>
        </p:txBody>
      </p:sp>
      <p:pic>
        <p:nvPicPr>
          <p:cNvPr id="2050" name="Picture 2" descr="G:\Театр\IMG_6676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/>
          <a:srcRect b="15564"/>
          <a:stretch/>
        </p:blipFill>
        <p:spPr bwMode="auto">
          <a:xfrm>
            <a:off x="457199" y="2613530"/>
            <a:ext cx="4038600" cy="2557531"/>
          </a:xfrm>
          <a:prstGeom prst="rect">
            <a:avLst/>
          </a:prstGeom>
          <a:noFill/>
        </p:spPr>
      </p:pic>
      <p:pic>
        <p:nvPicPr>
          <p:cNvPr id="2051" name="Picture 3" descr="G:\Театр\IMG_667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/>
          <a:srcRect b="15564"/>
          <a:stretch/>
        </p:blipFill>
        <p:spPr bwMode="auto">
          <a:xfrm>
            <a:off x="4648202" y="2613531"/>
            <a:ext cx="4038600" cy="2557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555B32A-A06B-16A3-4AD5-D1209AA04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5002094" cy="8438678"/>
          </a:xfrm>
          <a:prstGeom prst="rect">
            <a:avLst/>
          </a:prstGeom>
        </p:spPr>
      </p:pic>
      <p:pic>
        <p:nvPicPr>
          <p:cNvPr id="25602" name="Picture 2" descr="G:\Театр\IMG_6666.JPG"/>
          <p:cNvPicPr>
            <a:picLocks noChangeAspect="1" noChangeArrowheads="1"/>
          </p:cNvPicPr>
          <p:nvPr/>
        </p:nvPicPr>
        <p:blipFill rotWithShape="1">
          <a:blip r:embed="rId3" cstate="print"/>
          <a:srcRect b="16831"/>
          <a:stretch/>
        </p:blipFill>
        <p:spPr bwMode="auto">
          <a:xfrm>
            <a:off x="0" y="884755"/>
            <a:ext cx="9144000" cy="5703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347</Words>
  <Application>Microsoft Office PowerPoint</Application>
  <PresentationFormat>Экран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«Ознакомление с литературными произведениями различных жанров обучающихся дошкольного возраста» </vt:lpstr>
      <vt:lpstr>Слайд 2</vt:lpstr>
      <vt:lpstr>Слайд 3</vt:lpstr>
      <vt:lpstr>Слайд 4</vt:lpstr>
      <vt:lpstr>Слайд 5</vt:lpstr>
      <vt:lpstr>Слайд 6</vt:lpstr>
      <vt:lpstr>Волк Сеня и ворона  Каркуша</vt:lpstr>
      <vt:lpstr>Поросенок Нюша и петушок Петя </vt:lpstr>
      <vt:lpstr>Слайд 9</vt:lpstr>
      <vt:lpstr>Слайд 10</vt:lpstr>
      <vt:lpstr>Слайд 11</vt:lpstr>
      <vt:lpstr>Слайд 12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Настя</cp:lastModifiedBy>
  <cp:revision>31</cp:revision>
  <dcterms:created xsi:type="dcterms:W3CDTF">2023-11-04T05:17:25Z</dcterms:created>
  <dcterms:modified xsi:type="dcterms:W3CDTF">2023-11-07T08:11:48Z</dcterms:modified>
</cp:coreProperties>
</file>